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pt-BR" sz="3600"/>
              <a:t>Quantum Computing: A Research Project or a Practical Computing Architecture for Machine Learning?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50" y="271300"/>
            <a:ext cx="8183299" cy="46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62" y="276550"/>
            <a:ext cx="8164674" cy="459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87" y="177837"/>
            <a:ext cx="8515824" cy="47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87" y="258712"/>
            <a:ext cx="8392024" cy="462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25" y="251362"/>
            <a:ext cx="8254348" cy="464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63" y="244860"/>
            <a:ext cx="8504473" cy="465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38" y="272287"/>
            <a:ext cx="8318523" cy="459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87" y="244974"/>
            <a:ext cx="8277024" cy="46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4" y="231530"/>
            <a:ext cx="8324851" cy="468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13" y="287875"/>
            <a:ext cx="8124373" cy="456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05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Quantum Computer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3158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t-BR" sz="1400">
                <a:solidFill>
                  <a:schemeClr val="dk1"/>
                </a:solidFill>
              </a:rPr>
              <a:t>0,015 Kelvin (aproximadamente 180 vezes mais frio que o espaço interestelar)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t-BR" sz="1400">
                <a:solidFill>
                  <a:schemeClr val="dk1"/>
                </a:solidFill>
              </a:rPr>
              <a:t>Protegido para 50000 vezes menos do que o campo magnético da Terra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t-BR" sz="1400">
                <a:solidFill>
                  <a:schemeClr val="dk1"/>
                </a:solidFill>
              </a:rPr>
              <a:t>Colocado em alto vácuo: pressurizado 10 mil milhões de vezes que a pressão atmosférica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t-BR" sz="1400">
                <a:solidFill>
                  <a:schemeClr val="dk1"/>
                </a:solidFill>
              </a:rPr>
              <a:t>Colocado em um piso de baixa vibração Refrigerado para 0,15 graus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descr="D-Wave_Technology_E_IMG_5948_EXPORT.jp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200" y="938800"/>
            <a:ext cx="2510674" cy="167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_eyevine9.14326736.jpg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225" y="778287"/>
            <a:ext cx="2618174" cy="1994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resdefault.jpg" id="89" name="Shape 89"/>
          <p:cNvPicPr preferRelativeResize="0"/>
          <p:nvPr/>
        </p:nvPicPr>
        <p:blipFill rotWithShape="1">
          <a:blip r:embed="rId5">
            <a:alphaModFix/>
          </a:blip>
          <a:srcRect b="0" l="49155" r="0" t="0"/>
          <a:stretch/>
        </p:blipFill>
        <p:spPr>
          <a:xfrm>
            <a:off x="7174303" y="3075150"/>
            <a:ext cx="1658000" cy="183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ibmbuildsits.jpg"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450" y="3118886"/>
            <a:ext cx="2618174" cy="174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16233" l="0" r="0" t="0"/>
          <a:stretch/>
        </p:blipFill>
        <p:spPr>
          <a:xfrm>
            <a:off x="384637" y="347975"/>
            <a:ext cx="8374724" cy="44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12" y="229412"/>
            <a:ext cx="8332374" cy="4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